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  <a:srgbClr val="FADD06"/>
    <a:srgbClr val="FFFFCC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2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16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0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89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3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2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53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9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4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01C8-7561-42B3-A574-215F8A22F0DA}" type="datetimeFigureOut">
              <a:rPr kumimoji="1" lang="ja-JP" altLang="en-US" smtClean="0"/>
              <a:t>2019/1/30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8D0F-FAA3-49E7-B995-8103028BB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90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chemeClr val="bg1">
              <a:lumMod val="50000"/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7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4611848" y="1623296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雲 3"/>
          <p:cNvSpPr/>
          <p:nvPr/>
        </p:nvSpPr>
        <p:spPr>
          <a:xfrm>
            <a:off x="5652120" y="1438062"/>
            <a:ext cx="1512168" cy="288032"/>
          </a:xfrm>
          <a:prstGeom prst="cloud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0000">
                <a:schemeClr val="bg1">
                  <a:lumMod val="85000"/>
                </a:schemeClr>
              </a:gs>
              <a:gs pos="64999">
                <a:schemeClr val="bg1">
                  <a:lumMod val="75000"/>
                </a:schemeClr>
              </a:gs>
              <a:gs pos="89999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4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4827848" y="1407272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雲 5"/>
          <p:cNvSpPr/>
          <p:nvPr/>
        </p:nvSpPr>
        <p:spPr>
          <a:xfrm>
            <a:off x="5364088" y="1470473"/>
            <a:ext cx="1512168" cy="288032"/>
          </a:xfrm>
          <a:prstGeom prst="cloud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0000">
                <a:schemeClr val="bg1">
                  <a:lumMod val="85000"/>
                </a:schemeClr>
              </a:gs>
              <a:gs pos="64999">
                <a:schemeClr val="bg1">
                  <a:lumMod val="75000"/>
                </a:schemeClr>
              </a:gs>
              <a:gs pos="89999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91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5004048" y="1191248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雲 3"/>
          <p:cNvSpPr/>
          <p:nvPr/>
        </p:nvSpPr>
        <p:spPr>
          <a:xfrm>
            <a:off x="4973677" y="1470473"/>
            <a:ext cx="1512168" cy="288032"/>
          </a:xfrm>
          <a:prstGeom prst="cloud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0000">
                <a:schemeClr val="bg1">
                  <a:lumMod val="85000"/>
                </a:schemeClr>
              </a:gs>
              <a:gs pos="64999">
                <a:schemeClr val="bg1">
                  <a:lumMod val="75000"/>
                </a:schemeClr>
              </a:gs>
              <a:gs pos="89999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7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chemeClr val="bg1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593674" y="620688"/>
            <a:ext cx="7777212" cy="3960439"/>
          </a:xfrm>
          <a:custGeom>
            <a:avLst/>
            <a:gdLst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484345 w 7690585"/>
              <a:gd name="connsiteY4" fmla="*/ 2194560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156058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738711"/>
              <a:gd name="connsiteY0" fmla="*/ 0 h 3917482"/>
              <a:gd name="connsiteX1" fmla="*/ 0 w 7738711"/>
              <a:gd name="connsiteY1" fmla="*/ 3917482 h 3917482"/>
              <a:gd name="connsiteX2" fmla="*/ 2887579 w 7738711"/>
              <a:gd name="connsiteY2" fmla="*/ 2781701 h 3917482"/>
              <a:gd name="connsiteX3" fmla="*/ 3484345 w 7738711"/>
              <a:gd name="connsiteY3" fmla="*/ 2444816 h 3917482"/>
              <a:gd name="connsiteX4" fmla="*/ 3590222 w 7738711"/>
              <a:gd name="connsiteY4" fmla="*/ 2319689 h 3917482"/>
              <a:gd name="connsiteX5" fmla="*/ 3734602 w 7738711"/>
              <a:gd name="connsiteY5" fmla="*/ 2184934 h 3917482"/>
              <a:gd name="connsiteX6" fmla="*/ 3888606 w 7738711"/>
              <a:gd name="connsiteY6" fmla="*/ 2156058 h 3917482"/>
              <a:gd name="connsiteX7" fmla="*/ 4071486 w 7738711"/>
              <a:gd name="connsiteY7" fmla="*/ 2290812 h 3917482"/>
              <a:gd name="connsiteX8" fmla="*/ 4533499 w 7738711"/>
              <a:gd name="connsiteY8" fmla="*/ 2589195 h 3917482"/>
              <a:gd name="connsiteX9" fmla="*/ 5390147 w 7738711"/>
              <a:gd name="connsiteY9" fmla="*/ 2983831 h 3917482"/>
              <a:gd name="connsiteX10" fmla="*/ 6756935 w 7738711"/>
              <a:gd name="connsiteY10" fmla="*/ 3253339 h 3917482"/>
              <a:gd name="connsiteX11" fmla="*/ 7738711 w 7738711"/>
              <a:gd name="connsiteY11" fmla="*/ 3301465 h 3917482"/>
              <a:gd name="connsiteX12" fmla="*/ 7690585 w 7738711"/>
              <a:gd name="connsiteY12" fmla="*/ 0 h 3917482"/>
              <a:gd name="connsiteX13" fmla="*/ 0 w 7738711"/>
              <a:gd name="connsiteY13" fmla="*/ 0 h 3917482"/>
              <a:gd name="connsiteX0" fmla="*/ 0 w 7777212"/>
              <a:gd name="connsiteY0" fmla="*/ 0 h 3917482"/>
              <a:gd name="connsiteX1" fmla="*/ 0 w 7777212"/>
              <a:gd name="connsiteY1" fmla="*/ 3917482 h 3917482"/>
              <a:gd name="connsiteX2" fmla="*/ 2887579 w 7777212"/>
              <a:gd name="connsiteY2" fmla="*/ 2781701 h 3917482"/>
              <a:gd name="connsiteX3" fmla="*/ 3484345 w 7777212"/>
              <a:gd name="connsiteY3" fmla="*/ 2444816 h 3917482"/>
              <a:gd name="connsiteX4" fmla="*/ 3590222 w 7777212"/>
              <a:gd name="connsiteY4" fmla="*/ 2319689 h 3917482"/>
              <a:gd name="connsiteX5" fmla="*/ 3734602 w 7777212"/>
              <a:gd name="connsiteY5" fmla="*/ 2184934 h 3917482"/>
              <a:gd name="connsiteX6" fmla="*/ 3888606 w 7777212"/>
              <a:gd name="connsiteY6" fmla="*/ 2156058 h 3917482"/>
              <a:gd name="connsiteX7" fmla="*/ 4071486 w 7777212"/>
              <a:gd name="connsiteY7" fmla="*/ 2290812 h 3917482"/>
              <a:gd name="connsiteX8" fmla="*/ 4533499 w 7777212"/>
              <a:gd name="connsiteY8" fmla="*/ 2589195 h 3917482"/>
              <a:gd name="connsiteX9" fmla="*/ 5390147 w 7777212"/>
              <a:gd name="connsiteY9" fmla="*/ 2983831 h 3917482"/>
              <a:gd name="connsiteX10" fmla="*/ 6756935 w 7777212"/>
              <a:gd name="connsiteY10" fmla="*/ 3253339 h 3917482"/>
              <a:gd name="connsiteX11" fmla="*/ 7738711 w 7777212"/>
              <a:gd name="connsiteY11" fmla="*/ 3301465 h 3917482"/>
              <a:gd name="connsiteX12" fmla="*/ 7777212 w 7777212"/>
              <a:gd name="connsiteY12" fmla="*/ 19250 h 3917482"/>
              <a:gd name="connsiteX13" fmla="*/ 0 w 7777212"/>
              <a:gd name="connsiteY13" fmla="*/ 0 h 39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77212" h="3917482">
                <a:moveTo>
                  <a:pt x="0" y="0"/>
                </a:moveTo>
                <a:lnTo>
                  <a:pt x="0" y="3917482"/>
                </a:lnTo>
                <a:lnTo>
                  <a:pt x="2887579" y="2781701"/>
                </a:lnTo>
                <a:lnTo>
                  <a:pt x="3484345" y="2444816"/>
                </a:lnTo>
                <a:lnTo>
                  <a:pt x="3590222" y="2319689"/>
                </a:lnTo>
                <a:lnTo>
                  <a:pt x="3734602" y="2184934"/>
                </a:lnTo>
                <a:lnTo>
                  <a:pt x="3888606" y="2156058"/>
                </a:lnTo>
                <a:lnTo>
                  <a:pt x="4071486" y="2290812"/>
                </a:lnTo>
                <a:lnTo>
                  <a:pt x="4533499" y="2589195"/>
                </a:lnTo>
                <a:lnTo>
                  <a:pt x="5390147" y="2983831"/>
                </a:lnTo>
                <a:lnTo>
                  <a:pt x="6756935" y="3253339"/>
                </a:lnTo>
                <a:lnTo>
                  <a:pt x="7738711" y="3301465"/>
                </a:lnTo>
                <a:lnTo>
                  <a:pt x="7777212" y="192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8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150034" y="2852936"/>
            <a:ext cx="452649" cy="228270"/>
          </a:xfrm>
          <a:custGeom>
            <a:avLst/>
            <a:gdLst>
              <a:gd name="connsiteX0" fmla="*/ 40483 w 552430"/>
              <a:gd name="connsiteY0" fmla="*/ 406008 h 407365"/>
              <a:gd name="connsiteX1" fmla="*/ 11607 w 552430"/>
              <a:gd name="connsiteY1" fmla="*/ 261630 h 407365"/>
              <a:gd name="connsiteX2" fmla="*/ 107860 w 552430"/>
              <a:gd name="connsiteY2" fmla="*/ 78750 h 407365"/>
              <a:gd name="connsiteX3" fmla="*/ 367742 w 552430"/>
              <a:gd name="connsiteY3" fmla="*/ 1747 h 407365"/>
              <a:gd name="connsiteX4" fmla="*/ 531371 w 552430"/>
              <a:gd name="connsiteY4" fmla="*/ 146126 h 407365"/>
              <a:gd name="connsiteX5" fmla="*/ 531371 w 552430"/>
              <a:gd name="connsiteY5" fmla="*/ 213503 h 407365"/>
              <a:gd name="connsiteX6" fmla="*/ 358117 w 552430"/>
              <a:gd name="connsiteY6" fmla="*/ 175002 h 407365"/>
              <a:gd name="connsiteX7" fmla="*/ 40483 w 552430"/>
              <a:gd name="connsiteY7" fmla="*/ 406008 h 407365"/>
              <a:gd name="connsiteX0" fmla="*/ 18036 w 625245"/>
              <a:gd name="connsiteY0" fmla="*/ 488553 h 489404"/>
              <a:gd name="connsiteX1" fmla="*/ 84422 w 625245"/>
              <a:gd name="connsiteY1" fmla="*/ 261630 h 489404"/>
              <a:gd name="connsiteX2" fmla="*/ 180675 w 625245"/>
              <a:gd name="connsiteY2" fmla="*/ 78750 h 489404"/>
              <a:gd name="connsiteX3" fmla="*/ 440557 w 625245"/>
              <a:gd name="connsiteY3" fmla="*/ 1747 h 489404"/>
              <a:gd name="connsiteX4" fmla="*/ 604186 w 625245"/>
              <a:gd name="connsiteY4" fmla="*/ 146126 h 489404"/>
              <a:gd name="connsiteX5" fmla="*/ 604186 w 625245"/>
              <a:gd name="connsiteY5" fmla="*/ 213503 h 489404"/>
              <a:gd name="connsiteX6" fmla="*/ 430932 w 625245"/>
              <a:gd name="connsiteY6" fmla="*/ 175002 h 489404"/>
              <a:gd name="connsiteX7" fmla="*/ 18036 w 625245"/>
              <a:gd name="connsiteY7" fmla="*/ 488553 h 489404"/>
              <a:gd name="connsiteX0" fmla="*/ 32774 w 639983"/>
              <a:gd name="connsiteY0" fmla="*/ 488553 h 489404"/>
              <a:gd name="connsiteX1" fmla="*/ 44725 w 639983"/>
              <a:gd name="connsiteY1" fmla="*/ 261631 h 489404"/>
              <a:gd name="connsiteX2" fmla="*/ 195413 w 639983"/>
              <a:gd name="connsiteY2" fmla="*/ 78750 h 489404"/>
              <a:gd name="connsiteX3" fmla="*/ 455295 w 639983"/>
              <a:gd name="connsiteY3" fmla="*/ 1747 h 489404"/>
              <a:gd name="connsiteX4" fmla="*/ 618924 w 639983"/>
              <a:gd name="connsiteY4" fmla="*/ 146126 h 489404"/>
              <a:gd name="connsiteX5" fmla="*/ 618924 w 639983"/>
              <a:gd name="connsiteY5" fmla="*/ 213503 h 489404"/>
              <a:gd name="connsiteX6" fmla="*/ 445670 w 639983"/>
              <a:gd name="connsiteY6" fmla="*/ 175002 h 489404"/>
              <a:gd name="connsiteX7" fmla="*/ 32774 w 639983"/>
              <a:gd name="connsiteY7" fmla="*/ 488553 h 48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983" h="489404">
                <a:moveTo>
                  <a:pt x="32774" y="488553"/>
                </a:moveTo>
                <a:cubicBezTo>
                  <a:pt x="-34050" y="502991"/>
                  <a:pt x="17619" y="329931"/>
                  <a:pt x="44725" y="261631"/>
                </a:cubicBezTo>
                <a:cubicBezTo>
                  <a:pt x="71831" y="193331"/>
                  <a:pt x="126985" y="122064"/>
                  <a:pt x="195413" y="78750"/>
                </a:cubicBezTo>
                <a:cubicBezTo>
                  <a:pt x="263841" y="35436"/>
                  <a:pt x="384710" y="-9482"/>
                  <a:pt x="455295" y="1747"/>
                </a:cubicBezTo>
                <a:cubicBezTo>
                  <a:pt x="525880" y="12976"/>
                  <a:pt x="591653" y="110833"/>
                  <a:pt x="618924" y="146126"/>
                </a:cubicBezTo>
                <a:cubicBezTo>
                  <a:pt x="646195" y="181419"/>
                  <a:pt x="647800" y="208690"/>
                  <a:pt x="618924" y="213503"/>
                </a:cubicBezTo>
                <a:cubicBezTo>
                  <a:pt x="590048" y="218316"/>
                  <a:pt x="543362" y="129160"/>
                  <a:pt x="445670" y="175002"/>
                </a:cubicBezTo>
                <a:cubicBezTo>
                  <a:pt x="347978" y="220844"/>
                  <a:pt x="99598" y="474115"/>
                  <a:pt x="32774" y="488553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71000">
                <a:srgbClr val="FF7A00"/>
              </a:gs>
              <a:gs pos="87000">
                <a:srgbClr val="FF03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593674" y="620688"/>
            <a:ext cx="7796462" cy="4037919"/>
          </a:xfrm>
          <a:custGeom>
            <a:avLst/>
            <a:gdLst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484345 w 7690585"/>
              <a:gd name="connsiteY4" fmla="*/ 2194560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156058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738711"/>
              <a:gd name="connsiteY0" fmla="*/ 0 h 3917482"/>
              <a:gd name="connsiteX1" fmla="*/ 0 w 7738711"/>
              <a:gd name="connsiteY1" fmla="*/ 3917482 h 3917482"/>
              <a:gd name="connsiteX2" fmla="*/ 2887579 w 7738711"/>
              <a:gd name="connsiteY2" fmla="*/ 2781701 h 3917482"/>
              <a:gd name="connsiteX3" fmla="*/ 3484345 w 7738711"/>
              <a:gd name="connsiteY3" fmla="*/ 2444816 h 3917482"/>
              <a:gd name="connsiteX4" fmla="*/ 3590222 w 7738711"/>
              <a:gd name="connsiteY4" fmla="*/ 2319689 h 3917482"/>
              <a:gd name="connsiteX5" fmla="*/ 3734602 w 7738711"/>
              <a:gd name="connsiteY5" fmla="*/ 2184934 h 3917482"/>
              <a:gd name="connsiteX6" fmla="*/ 3888606 w 7738711"/>
              <a:gd name="connsiteY6" fmla="*/ 2156058 h 3917482"/>
              <a:gd name="connsiteX7" fmla="*/ 4071486 w 7738711"/>
              <a:gd name="connsiteY7" fmla="*/ 2290812 h 3917482"/>
              <a:gd name="connsiteX8" fmla="*/ 4533499 w 7738711"/>
              <a:gd name="connsiteY8" fmla="*/ 2589195 h 3917482"/>
              <a:gd name="connsiteX9" fmla="*/ 5390147 w 7738711"/>
              <a:gd name="connsiteY9" fmla="*/ 2983831 h 3917482"/>
              <a:gd name="connsiteX10" fmla="*/ 6756935 w 7738711"/>
              <a:gd name="connsiteY10" fmla="*/ 3253339 h 3917482"/>
              <a:gd name="connsiteX11" fmla="*/ 7738711 w 7738711"/>
              <a:gd name="connsiteY11" fmla="*/ 3301465 h 3917482"/>
              <a:gd name="connsiteX12" fmla="*/ 7690585 w 7738711"/>
              <a:gd name="connsiteY12" fmla="*/ 0 h 3917482"/>
              <a:gd name="connsiteX13" fmla="*/ 0 w 7738711"/>
              <a:gd name="connsiteY13" fmla="*/ 0 h 3917482"/>
              <a:gd name="connsiteX0" fmla="*/ 0 w 7777212"/>
              <a:gd name="connsiteY0" fmla="*/ 0 h 3917482"/>
              <a:gd name="connsiteX1" fmla="*/ 0 w 7777212"/>
              <a:gd name="connsiteY1" fmla="*/ 3917482 h 3917482"/>
              <a:gd name="connsiteX2" fmla="*/ 2887579 w 7777212"/>
              <a:gd name="connsiteY2" fmla="*/ 2781701 h 3917482"/>
              <a:gd name="connsiteX3" fmla="*/ 3484345 w 7777212"/>
              <a:gd name="connsiteY3" fmla="*/ 2444816 h 3917482"/>
              <a:gd name="connsiteX4" fmla="*/ 3590222 w 7777212"/>
              <a:gd name="connsiteY4" fmla="*/ 2319689 h 3917482"/>
              <a:gd name="connsiteX5" fmla="*/ 3734602 w 7777212"/>
              <a:gd name="connsiteY5" fmla="*/ 2184934 h 3917482"/>
              <a:gd name="connsiteX6" fmla="*/ 3888606 w 7777212"/>
              <a:gd name="connsiteY6" fmla="*/ 2156058 h 3917482"/>
              <a:gd name="connsiteX7" fmla="*/ 4071486 w 7777212"/>
              <a:gd name="connsiteY7" fmla="*/ 2290812 h 3917482"/>
              <a:gd name="connsiteX8" fmla="*/ 4533499 w 7777212"/>
              <a:gd name="connsiteY8" fmla="*/ 2589195 h 3917482"/>
              <a:gd name="connsiteX9" fmla="*/ 5390147 w 7777212"/>
              <a:gd name="connsiteY9" fmla="*/ 2983831 h 3917482"/>
              <a:gd name="connsiteX10" fmla="*/ 6756935 w 7777212"/>
              <a:gd name="connsiteY10" fmla="*/ 3253339 h 3917482"/>
              <a:gd name="connsiteX11" fmla="*/ 7738711 w 7777212"/>
              <a:gd name="connsiteY11" fmla="*/ 3301465 h 3917482"/>
              <a:gd name="connsiteX12" fmla="*/ 7777212 w 7777212"/>
              <a:gd name="connsiteY12" fmla="*/ 19250 h 3917482"/>
              <a:gd name="connsiteX13" fmla="*/ 0 w 7777212"/>
              <a:gd name="connsiteY13" fmla="*/ 0 h 3917482"/>
              <a:gd name="connsiteX0" fmla="*/ 0 w 7796462"/>
              <a:gd name="connsiteY0" fmla="*/ 0 h 3917482"/>
              <a:gd name="connsiteX1" fmla="*/ 0 w 7796462"/>
              <a:gd name="connsiteY1" fmla="*/ 3917482 h 3917482"/>
              <a:gd name="connsiteX2" fmla="*/ 2887579 w 7796462"/>
              <a:gd name="connsiteY2" fmla="*/ 2781701 h 3917482"/>
              <a:gd name="connsiteX3" fmla="*/ 3484345 w 7796462"/>
              <a:gd name="connsiteY3" fmla="*/ 2444816 h 3917482"/>
              <a:gd name="connsiteX4" fmla="*/ 3590222 w 7796462"/>
              <a:gd name="connsiteY4" fmla="*/ 2319689 h 3917482"/>
              <a:gd name="connsiteX5" fmla="*/ 3734602 w 7796462"/>
              <a:gd name="connsiteY5" fmla="*/ 2184934 h 3917482"/>
              <a:gd name="connsiteX6" fmla="*/ 3888606 w 7796462"/>
              <a:gd name="connsiteY6" fmla="*/ 2156058 h 3917482"/>
              <a:gd name="connsiteX7" fmla="*/ 4071486 w 7796462"/>
              <a:gd name="connsiteY7" fmla="*/ 2290812 h 3917482"/>
              <a:gd name="connsiteX8" fmla="*/ 4533499 w 7796462"/>
              <a:gd name="connsiteY8" fmla="*/ 2589195 h 3917482"/>
              <a:gd name="connsiteX9" fmla="*/ 5390147 w 7796462"/>
              <a:gd name="connsiteY9" fmla="*/ 2983831 h 3917482"/>
              <a:gd name="connsiteX10" fmla="*/ 6756935 w 7796462"/>
              <a:gd name="connsiteY10" fmla="*/ 3253339 h 3917482"/>
              <a:gd name="connsiteX11" fmla="*/ 7796462 w 7796462"/>
              <a:gd name="connsiteY11" fmla="*/ 3301465 h 3917482"/>
              <a:gd name="connsiteX12" fmla="*/ 7777212 w 7796462"/>
              <a:gd name="connsiteY12" fmla="*/ 19250 h 3917482"/>
              <a:gd name="connsiteX13" fmla="*/ 0 w 7796462"/>
              <a:gd name="connsiteY13" fmla="*/ 0 h 39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96462" h="3917482">
                <a:moveTo>
                  <a:pt x="0" y="0"/>
                </a:moveTo>
                <a:lnTo>
                  <a:pt x="0" y="3917482"/>
                </a:lnTo>
                <a:lnTo>
                  <a:pt x="2887579" y="2781701"/>
                </a:lnTo>
                <a:lnTo>
                  <a:pt x="3484345" y="2444816"/>
                </a:lnTo>
                <a:lnTo>
                  <a:pt x="3590222" y="2319689"/>
                </a:lnTo>
                <a:lnTo>
                  <a:pt x="3734602" y="2184934"/>
                </a:lnTo>
                <a:lnTo>
                  <a:pt x="3888606" y="2156058"/>
                </a:lnTo>
                <a:lnTo>
                  <a:pt x="4071486" y="2290812"/>
                </a:lnTo>
                <a:lnTo>
                  <a:pt x="4533499" y="2589195"/>
                </a:lnTo>
                <a:lnTo>
                  <a:pt x="5390147" y="2983831"/>
                </a:lnTo>
                <a:lnTo>
                  <a:pt x="6756935" y="3253339"/>
                </a:lnTo>
                <a:lnTo>
                  <a:pt x="7796462" y="3301465"/>
                </a:lnTo>
                <a:lnTo>
                  <a:pt x="7777212" y="192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82">
                  <a:alpha val="22000"/>
                  <a:lumMod val="46000"/>
                  <a:lumOff val="5400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78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139952" y="2732803"/>
            <a:ext cx="462732" cy="310138"/>
          </a:xfrm>
          <a:custGeom>
            <a:avLst/>
            <a:gdLst>
              <a:gd name="connsiteX0" fmla="*/ 40483 w 552430"/>
              <a:gd name="connsiteY0" fmla="*/ 406008 h 407365"/>
              <a:gd name="connsiteX1" fmla="*/ 11607 w 552430"/>
              <a:gd name="connsiteY1" fmla="*/ 261630 h 407365"/>
              <a:gd name="connsiteX2" fmla="*/ 107860 w 552430"/>
              <a:gd name="connsiteY2" fmla="*/ 78750 h 407365"/>
              <a:gd name="connsiteX3" fmla="*/ 367742 w 552430"/>
              <a:gd name="connsiteY3" fmla="*/ 1747 h 407365"/>
              <a:gd name="connsiteX4" fmla="*/ 531371 w 552430"/>
              <a:gd name="connsiteY4" fmla="*/ 146126 h 407365"/>
              <a:gd name="connsiteX5" fmla="*/ 531371 w 552430"/>
              <a:gd name="connsiteY5" fmla="*/ 213503 h 407365"/>
              <a:gd name="connsiteX6" fmla="*/ 358117 w 552430"/>
              <a:gd name="connsiteY6" fmla="*/ 175002 h 407365"/>
              <a:gd name="connsiteX7" fmla="*/ 40483 w 552430"/>
              <a:gd name="connsiteY7" fmla="*/ 406008 h 40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30" h="407365">
                <a:moveTo>
                  <a:pt x="40483" y="406008"/>
                </a:moveTo>
                <a:cubicBezTo>
                  <a:pt x="-17269" y="420446"/>
                  <a:pt x="377" y="316173"/>
                  <a:pt x="11607" y="261630"/>
                </a:cubicBezTo>
                <a:cubicBezTo>
                  <a:pt x="22836" y="207087"/>
                  <a:pt x="48504" y="122064"/>
                  <a:pt x="107860" y="78750"/>
                </a:cubicBezTo>
                <a:cubicBezTo>
                  <a:pt x="167216" y="35436"/>
                  <a:pt x="297157" y="-9482"/>
                  <a:pt x="367742" y="1747"/>
                </a:cubicBezTo>
                <a:cubicBezTo>
                  <a:pt x="438327" y="12976"/>
                  <a:pt x="504100" y="110833"/>
                  <a:pt x="531371" y="146126"/>
                </a:cubicBezTo>
                <a:cubicBezTo>
                  <a:pt x="558642" y="181419"/>
                  <a:pt x="560247" y="208690"/>
                  <a:pt x="531371" y="213503"/>
                </a:cubicBezTo>
                <a:cubicBezTo>
                  <a:pt x="502495" y="218316"/>
                  <a:pt x="435119" y="146126"/>
                  <a:pt x="358117" y="175002"/>
                </a:cubicBezTo>
                <a:cubicBezTo>
                  <a:pt x="281115" y="203878"/>
                  <a:pt x="98235" y="391570"/>
                  <a:pt x="40483" y="406008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71000">
                <a:srgbClr val="FF7A00"/>
              </a:gs>
              <a:gs pos="87000">
                <a:srgbClr val="FF03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616018" y="644893"/>
            <a:ext cx="7777212" cy="3917482"/>
          </a:xfrm>
          <a:custGeom>
            <a:avLst/>
            <a:gdLst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484345 w 7690585"/>
              <a:gd name="connsiteY4" fmla="*/ 2194560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667225 w 7690585"/>
              <a:gd name="connsiteY5" fmla="*/ 2069431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021305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690585"/>
              <a:gd name="connsiteY0" fmla="*/ 0 h 3917482"/>
              <a:gd name="connsiteX1" fmla="*/ 0 w 7690585"/>
              <a:gd name="connsiteY1" fmla="*/ 3917482 h 3917482"/>
              <a:gd name="connsiteX2" fmla="*/ 2887579 w 7690585"/>
              <a:gd name="connsiteY2" fmla="*/ 2781701 h 3917482"/>
              <a:gd name="connsiteX3" fmla="*/ 3484345 w 7690585"/>
              <a:gd name="connsiteY3" fmla="*/ 2444816 h 3917482"/>
              <a:gd name="connsiteX4" fmla="*/ 3590222 w 7690585"/>
              <a:gd name="connsiteY4" fmla="*/ 2319689 h 3917482"/>
              <a:gd name="connsiteX5" fmla="*/ 3734602 w 7690585"/>
              <a:gd name="connsiteY5" fmla="*/ 2184934 h 3917482"/>
              <a:gd name="connsiteX6" fmla="*/ 3888606 w 7690585"/>
              <a:gd name="connsiteY6" fmla="*/ 2156058 h 3917482"/>
              <a:gd name="connsiteX7" fmla="*/ 4071486 w 7690585"/>
              <a:gd name="connsiteY7" fmla="*/ 2290812 h 3917482"/>
              <a:gd name="connsiteX8" fmla="*/ 4533499 w 7690585"/>
              <a:gd name="connsiteY8" fmla="*/ 2589195 h 3917482"/>
              <a:gd name="connsiteX9" fmla="*/ 5390147 w 7690585"/>
              <a:gd name="connsiteY9" fmla="*/ 2983831 h 3917482"/>
              <a:gd name="connsiteX10" fmla="*/ 6756935 w 7690585"/>
              <a:gd name="connsiteY10" fmla="*/ 3253339 h 3917482"/>
              <a:gd name="connsiteX11" fmla="*/ 7661709 w 7690585"/>
              <a:gd name="connsiteY11" fmla="*/ 3301465 h 3917482"/>
              <a:gd name="connsiteX12" fmla="*/ 7690585 w 7690585"/>
              <a:gd name="connsiteY12" fmla="*/ 0 h 3917482"/>
              <a:gd name="connsiteX13" fmla="*/ 0 w 7690585"/>
              <a:gd name="connsiteY13" fmla="*/ 0 h 3917482"/>
              <a:gd name="connsiteX0" fmla="*/ 0 w 7738711"/>
              <a:gd name="connsiteY0" fmla="*/ 0 h 3917482"/>
              <a:gd name="connsiteX1" fmla="*/ 0 w 7738711"/>
              <a:gd name="connsiteY1" fmla="*/ 3917482 h 3917482"/>
              <a:gd name="connsiteX2" fmla="*/ 2887579 w 7738711"/>
              <a:gd name="connsiteY2" fmla="*/ 2781701 h 3917482"/>
              <a:gd name="connsiteX3" fmla="*/ 3484345 w 7738711"/>
              <a:gd name="connsiteY3" fmla="*/ 2444816 h 3917482"/>
              <a:gd name="connsiteX4" fmla="*/ 3590222 w 7738711"/>
              <a:gd name="connsiteY4" fmla="*/ 2319689 h 3917482"/>
              <a:gd name="connsiteX5" fmla="*/ 3734602 w 7738711"/>
              <a:gd name="connsiteY5" fmla="*/ 2184934 h 3917482"/>
              <a:gd name="connsiteX6" fmla="*/ 3888606 w 7738711"/>
              <a:gd name="connsiteY6" fmla="*/ 2156058 h 3917482"/>
              <a:gd name="connsiteX7" fmla="*/ 4071486 w 7738711"/>
              <a:gd name="connsiteY7" fmla="*/ 2290812 h 3917482"/>
              <a:gd name="connsiteX8" fmla="*/ 4533499 w 7738711"/>
              <a:gd name="connsiteY8" fmla="*/ 2589195 h 3917482"/>
              <a:gd name="connsiteX9" fmla="*/ 5390147 w 7738711"/>
              <a:gd name="connsiteY9" fmla="*/ 2983831 h 3917482"/>
              <a:gd name="connsiteX10" fmla="*/ 6756935 w 7738711"/>
              <a:gd name="connsiteY10" fmla="*/ 3253339 h 3917482"/>
              <a:gd name="connsiteX11" fmla="*/ 7738711 w 7738711"/>
              <a:gd name="connsiteY11" fmla="*/ 3301465 h 3917482"/>
              <a:gd name="connsiteX12" fmla="*/ 7690585 w 7738711"/>
              <a:gd name="connsiteY12" fmla="*/ 0 h 3917482"/>
              <a:gd name="connsiteX13" fmla="*/ 0 w 7738711"/>
              <a:gd name="connsiteY13" fmla="*/ 0 h 3917482"/>
              <a:gd name="connsiteX0" fmla="*/ 0 w 7777212"/>
              <a:gd name="connsiteY0" fmla="*/ 0 h 3917482"/>
              <a:gd name="connsiteX1" fmla="*/ 0 w 7777212"/>
              <a:gd name="connsiteY1" fmla="*/ 3917482 h 3917482"/>
              <a:gd name="connsiteX2" fmla="*/ 2887579 w 7777212"/>
              <a:gd name="connsiteY2" fmla="*/ 2781701 h 3917482"/>
              <a:gd name="connsiteX3" fmla="*/ 3484345 w 7777212"/>
              <a:gd name="connsiteY3" fmla="*/ 2444816 h 3917482"/>
              <a:gd name="connsiteX4" fmla="*/ 3590222 w 7777212"/>
              <a:gd name="connsiteY4" fmla="*/ 2319689 h 3917482"/>
              <a:gd name="connsiteX5" fmla="*/ 3734602 w 7777212"/>
              <a:gd name="connsiteY5" fmla="*/ 2184934 h 3917482"/>
              <a:gd name="connsiteX6" fmla="*/ 3888606 w 7777212"/>
              <a:gd name="connsiteY6" fmla="*/ 2156058 h 3917482"/>
              <a:gd name="connsiteX7" fmla="*/ 4071486 w 7777212"/>
              <a:gd name="connsiteY7" fmla="*/ 2290812 h 3917482"/>
              <a:gd name="connsiteX8" fmla="*/ 4533499 w 7777212"/>
              <a:gd name="connsiteY8" fmla="*/ 2589195 h 3917482"/>
              <a:gd name="connsiteX9" fmla="*/ 5390147 w 7777212"/>
              <a:gd name="connsiteY9" fmla="*/ 2983831 h 3917482"/>
              <a:gd name="connsiteX10" fmla="*/ 6756935 w 7777212"/>
              <a:gd name="connsiteY10" fmla="*/ 3253339 h 3917482"/>
              <a:gd name="connsiteX11" fmla="*/ 7738711 w 7777212"/>
              <a:gd name="connsiteY11" fmla="*/ 3301465 h 3917482"/>
              <a:gd name="connsiteX12" fmla="*/ 7777212 w 7777212"/>
              <a:gd name="connsiteY12" fmla="*/ 19250 h 3917482"/>
              <a:gd name="connsiteX13" fmla="*/ 0 w 7777212"/>
              <a:gd name="connsiteY13" fmla="*/ 0 h 39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77212" h="3917482">
                <a:moveTo>
                  <a:pt x="0" y="0"/>
                </a:moveTo>
                <a:lnTo>
                  <a:pt x="0" y="3917482"/>
                </a:lnTo>
                <a:lnTo>
                  <a:pt x="2887579" y="2781701"/>
                </a:lnTo>
                <a:lnTo>
                  <a:pt x="3484345" y="2444816"/>
                </a:lnTo>
                <a:lnTo>
                  <a:pt x="3590222" y="2319689"/>
                </a:lnTo>
                <a:lnTo>
                  <a:pt x="3734602" y="2184934"/>
                </a:lnTo>
                <a:lnTo>
                  <a:pt x="3888606" y="2156058"/>
                </a:lnTo>
                <a:lnTo>
                  <a:pt x="4071486" y="2290812"/>
                </a:lnTo>
                <a:lnTo>
                  <a:pt x="4533499" y="2589195"/>
                </a:lnTo>
                <a:lnTo>
                  <a:pt x="5390147" y="2983831"/>
                </a:lnTo>
                <a:lnTo>
                  <a:pt x="6756935" y="3253339"/>
                </a:lnTo>
                <a:lnTo>
                  <a:pt x="7738711" y="3301465"/>
                </a:lnTo>
                <a:lnTo>
                  <a:pt x="7777212" y="19250"/>
                </a:lnTo>
                <a:lnTo>
                  <a:pt x="0" y="0"/>
                </a:lnTo>
                <a:close/>
              </a:path>
            </a:pathLst>
          </a:custGeom>
          <a:solidFill>
            <a:srgbClr val="FF006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rgbClr val="FF66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>
            <a:off x="4033146" y="2658140"/>
            <a:ext cx="534139" cy="390513"/>
          </a:xfrm>
          <a:custGeom>
            <a:avLst/>
            <a:gdLst>
              <a:gd name="connsiteX0" fmla="*/ 61533 w 534139"/>
              <a:gd name="connsiteY0" fmla="*/ 376709 h 377977"/>
              <a:gd name="connsiteX1" fmla="*/ 13407 w 534139"/>
              <a:gd name="connsiteY1" fmla="*/ 290081 h 377977"/>
              <a:gd name="connsiteX2" fmla="*/ 13407 w 534139"/>
              <a:gd name="connsiteY2" fmla="*/ 155328 h 377977"/>
              <a:gd name="connsiteX3" fmla="*/ 167411 w 534139"/>
              <a:gd name="connsiteY3" fmla="*/ 30199 h 377977"/>
              <a:gd name="connsiteX4" fmla="*/ 340666 w 534139"/>
              <a:gd name="connsiteY4" fmla="*/ 1323 h 377977"/>
              <a:gd name="connsiteX5" fmla="*/ 465794 w 534139"/>
              <a:gd name="connsiteY5" fmla="*/ 59075 h 377977"/>
              <a:gd name="connsiteX6" fmla="*/ 533171 w 534139"/>
              <a:gd name="connsiteY6" fmla="*/ 213079 h 377977"/>
              <a:gd name="connsiteX7" fmla="*/ 504295 w 534139"/>
              <a:gd name="connsiteY7" fmla="*/ 318957 h 377977"/>
              <a:gd name="connsiteX8" fmla="*/ 485045 w 534139"/>
              <a:gd name="connsiteY8" fmla="*/ 338208 h 377977"/>
              <a:gd name="connsiteX9" fmla="*/ 331041 w 534139"/>
              <a:gd name="connsiteY9" fmla="*/ 290081 h 377977"/>
              <a:gd name="connsiteX10" fmla="*/ 177036 w 534139"/>
              <a:gd name="connsiteY10" fmla="*/ 338208 h 377977"/>
              <a:gd name="connsiteX11" fmla="*/ 61533 w 534139"/>
              <a:gd name="connsiteY11" fmla="*/ 376709 h 377977"/>
              <a:gd name="connsiteX0" fmla="*/ 61533 w 534139"/>
              <a:gd name="connsiteY0" fmla="*/ 389245 h 390513"/>
              <a:gd name="connsiteX1" fmla="*/ 13407 w 534139"/>
              <a:gd name="connsiteY1" fmla="*/ 302617 h 390513"/>
              <a:gd name="connsiteX2" fmla="*/ 13407 w 534139"/>
              <a:gd name="connsiteY2" fmla="*/ 167864 h 390513"/>
              <a:gd name="connsiteX3" fmla="*/ 167411 w 534139"/>
              <a:gd name="connsiteY3" fmla="*/ 13860 h 390513"/>
              <a:gd name="connsiteX4" fmla="*/ 340666 w 534139"/>
              <a:gd name="connsiteY4" fmla="*/ 13859 h 390513"/>
              <a:gd name="connsiteX5" fmla="*/ 465794 w 534139"/>
              <a:gd name="connsiteY5" fmla="*/ 71611 h 390513"/>
              <a:gd name="connsiteX6" fmla="*/ 533171 w 534139"/>
              <a:gd name="connsiteY6" fmla="*/ 225615 h 390513"/>
              <a:gd name="connsiteX7" fmla="*/ 504295 w 534139"/>
              <a:gd name="connsiteY7" fmla="*/ 331493 h 390513"/>
              <a:gd name="connsiteX8" fmla="*/ 485045 w 534139"/>
              <a:gd name="connsiteY8" fmla="*/ 350744 h 390513"/>
              <a:gd name="connsiteX9" fmla="*/ 331041 w 534139"/>
              <a:gd name="connsiteY9" fmla="*/ 302617 h 390513"/>
              <a:gd name="connsiteX10" fmla="*/ 177036 w 534139"/>
              <a:gd name="connsiteY10" fmla="*/ 350744 h 390513"/>
              <a:gd name="connsiteX11" fmla="*/ 61533 w 534139"/>
              <a:gd name="connsiteY11" fmla="*/ 389245 h 3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4139" h="390513">
                <a:moveTo>
                  <a:pt x="61533" y="389245"/>
                </a:moveTo>
                <a:cubicBezTo>
                  <a:pt x="34262" y="381224"/>
                  <a:pt x="21428" y="339514"/>
                  <a:pt x="13407" y="302617"/>
                </a:cubicBezTo>
                <a:cubicBezTo>
                  <a:pt x="5386" y="265720"/>
                  <a:pt x="-12260" y="215990"/>
                  <a:pt x="13407" y="167864"/>
                </a:cubicBezTo>
                <a:cubicBezTo>
                  <a:pt x="39074" y="119738"/>
                  <a:pt x="112868" y="39527"/>
                  <a:pt x="167411" y="13860"/>
                </a:cubicBezTo>
                <a:cubicBezTo>
                  <a:pt x="221954" y="-11808"/>
                  <a:pt x="290936" y="4234"/>
                  <a:pt x="340666" y="13859"/>
                </a:cubicBezTo>
                <a:cubicBezTo>
                  <a:pt x="390397" y="23484"/>
                  <a:pt x="433710" y="36318"/>
                  <a:pt x="465794" y="71611"/>
                </a:cubicBezTo>
                <a:cubicBezTo>
                  <a:pt x="497878" y="106904"/>
                  <a:pt x="526754" y="182301"/>
                  <a:pt x="533171" y="225615"/>
                </a:cubicBezTo>
                <a:cubicBezTo>
                  <a:pt x="539588" y="268929"/>
                  <a:pt x="512316" y="310638"/>
                  <a:pt x="504295" y="331493"/>
                </a:cubicBezTo>
                <a:cubicBezTo>
                  <a:pt x="496274" y="352348"/>
                  <a:pt x="513921" y="355557"/>
                  <a:pt x="485045" y="350744"/>
                </a:cubicBezTo>
                <a:cubicBezTo>
                  <a:pt x="456169" y="345931"/>
                  <a:pt x="382376" y="302617"/>
                  <a:pt x="331041" y="302617"/>
                </a:cubicBezTo>
                <a:cubicBezTo>
                  <a:pt x="279706" y="302617"/>
                  <a:pt x="228371" y="336306"/>
                  <a:pt x="177036" y="350744"/>
                </a:cubicBezTo>
                <a:cubicBezTo>
                  <a:pt x="125701" y="365182"/>
                  <a:pt x="88804" y="397266"/>
                  <a:pt x="61533" y="38924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71000">
                <a:srgbClr val="FF7A00"/>
              </a:gs>
              <a:gs pos="87000">
                <a:srgbClr val="FF03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1595" y="620688"/>
            <a:ext cx="7813975" cy="5688632"/>
          </a:xfrm>
          <a:prstGeom prst="rect">
            <a:avLst/>
          </a:prstGeom>
          <a:solidFill>
            <a:srgbClr val="FFFF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067920" y="2420888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01390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円/楕円 1"/>
          <p:cNvSpPr/>
          <p:nvPr/>
        </p:nvSpPr>
        <p:spPr>
          <a:xfrm>
            <a:off x="4067920" y="2276872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4217221" y="2060848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雲 1"/>
          <p:cNvSpPr/>
          <p:nvPr/>
        </p:nvSpPr>
        <p:spPr>
          <a:xfrm>
            <a:off x="6372200" y="1438062"/>
            <a:ext cx="1512168" cy="288032"/>
          </a:xfrm>
          <a:prstGeom prst="cloud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0000">
                <a:schemeClr val="bg1">
                  <a:lumMod val="85000"/>
                </a:schemeClr>
              </a:gs>
              <a:gs pos="64999">
                <a:schemeClr val="bg1">
                  <a:lumMod val="75000"/>
                </a:schemeClr>
              </a:gs>
              <a:gs pos="89999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4" y="620688"/>
            <a:ext cx="781397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4419061" y="1839320"/>
            <a:ext cx="432000" cy="4320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雲 3"/>
          <p:cNvSpPr/>
          <p:nvPr/>
        </p:nvSpPr>
        <p:spPr>
          <a:xfrm>
            <a:off x="6084168" y="1438062"/>
            <a:ext cx="1512168" cy="288032"/>
          </a:xfrm>
          <a:prstGeom prst="cloud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0000">
                <a:schemeClr val="bg1">
                  <a:lumMod val="85000"/>
                </a:schemeClr>
              </a:gs>
              <a:gs pos="64999">
                <a:schemeClr val="bg1">
                  <a:lumMod val="75000"/>
                </a:schemeClr>
              </a:gs>
              <a:gs pos="89999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37"/>
    </mc:Choice>
    <mc:Fallback>
      <p:transition advClick="0" advTm="83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画面に合わせる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Ushizawa</dc:creator>
  <cp:lastModifiedBy>Ushizawa</cp:lastModifiedBy>
  <cp:revision>10</cp:revision>
  <dcterms:created xsi:type="dcterms:W3CDTF">2019-01-30T11:37:35Z</dcterms:created>
  <dcterms:modified xsi:type="dcterms:W3CDTF">2019-01-30T13:51:23Z</dcterms:modified>
</cp:coreProperties>
</file>